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25203150" cy="32404050"/>
  <p:notesSz cx="6858000" cy="9144000"/>
  <p:defaultTextStyle>
    <a:defPPr>
      <a:defRPr lang="en-US"/>
    </a:defPPr>
    <a:lvl1pPr marL="0" algn="l" defTabSz="3291428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1pPr>
    <a:lvl2pPr marL="1645715" algn="l" defTabSz="3291428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2pPr>
    <a:lvl3pPr marL="3291428" algn="l" defTabSz="3291428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3pPr>
    <a:lvl4pPr marL="4937143" algn="l" defTabSz="3291428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4pPr>
    <a:lvl5pPr marL="6582857" algn="l" defTabSz="3291428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5pPr>
    <a:lvl6pPr marL="8228571" algn="l" defTabSz="3291428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6pPr>
    <a:lvl7pPr marL="9874285" algn="l" defTabSz="3291428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7pPr>
    <a:lvl8pPr marL="11520000" algn="l" defTabSz="3291428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8pPr>
    <a:lvl9pPr marL="13165713" algn="l" defTabSz="3291428" rtl="0" eaLnBrk="1" latinLnBrk="0" hangingPunct="1">
      <a:defRPr sz="6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5" userDrawn="1">
          <p15:clr>
            <a:srgbClr val="A4A3A4"/>
          </p15:clr>
        </p15:guide>
        <p15:guide id="2" pos="7937" userDrawn="1">
          <p15:clr>
            <a:srgbClr val="A4A3A4"/>
          </p15:clr>
        </p15:guide>
        <p15:guide id="3" orient="horz" pos="10207">
          <p15:clr>
            <a:srgbClr val="A4A3A4"/>
          </p15:clr>
        </p15:guide>
        <p15:guide id="4" pos="79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CC00"/>
    <a:srgbClr val="080046"/>
    <a:srgbClr val="011319"/>
    <a:srgbClr val="FFFFCC"/>
    <a:srgbClr val="CCECFF"/>
    <a:srgbClr val="CCFFCC"/>
    <a:srgbClr val="CCFF99"/>
    <a:srgbClr val="E9E9AB"/>
    <a:srgbClr val="95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29" autoAdjust="0"/>
    <p:restoredTop sz="86355" autoAdjust="0"/>
  </p:normalViewPr>
  <p:slideViewPr>
    <p:cSldViewPr>
      <p:cViewPr>
        <p:scale>
          <a:sx n="66" d="100"/>
          <a:sy n="66" d="100"/>
        </p:scale>
        <p:origin x="-3132" y="-2862"/>
      </p:cViewPr>
      <p:guideLst>
        <p:guide orient="horz" pos="10205"/>
        <p:guide pos="7937"/>
        <p:guide orient="horz" pos="10207"/>
        <p:guide pos="79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ADBAC-93F8-44C8-8F43-2F5BE676AE9A}" type="datetimeFigureOut">
              <a:rPr lang="en-US" smtClean="0"/>
              <a:pPr/>
              <a:t>23-Aug-25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95500" y="685800"/>
            <a:ext cx="2667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B9376-5BF6-47CE-A6CC-EADCF8EABC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4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29142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645715" algn="l" defTabSz="329142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3291428" algn="l" defTabSz="329142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4937143" algn="l" defTabSz="329142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6582857" algn="l" defTabSz="329142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8228571" algn="l" defTabSz="329142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9874285" algn="l" defTabSz="329142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11520000" algn="l" defTabSz="329142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13165713" algn="l" defTabSz="329142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6123" eaLnBrk="0" hangingPunct="0">
              <a:defRPr sz="1500">
                <a:solidFill>
                  <a:schemeClr val="tx1"/>
                </a:solidFill>
                <a:latin typeface="Arial" charset="0"/>
              </a:defRPr>
            </a:lvl1pPr>
            <a:lvl2pPr marL="164712" indent="-63351" defTabSz="916123" eaLnBrk="0" hangingPunct="0">
              <a:defRPr sz="1500">
                <a:solidFill>
                  <a:schemeClr val="tx1"/>
                </a:solidFill>
                <a:latin typeface="Arial" charset="0"/>
              </a:defRPr>
            </a:lvl2pPr>
            <a:lvl3pPr marL="253403" indent="-50681" defTabSz="916123" eaLnBrk="0" hangingPunct="0">
              <a:defRPr sz="1500">
                <a:solidFill>
                  <a:schemeClr val="tx1"/>
                </a:solidFill>
                <a:latin typeface="Arial" charset="0"/>
              </a:defRPr>
            </a:lvl3pPr>
            <a:lvl4pPr marL="354764" indent="-50681" defTabSz="916123" eaLnBrk="0" hangingPunct="0">
              <a:defRPr sz="1500">
                <a:solidFill>
                  <a:schemeClr val="tx1"/>
                </a:solidFill>
                <a:latin typeface="Arial" charset="0"/>
              </a:defRPr>
            </a:lvl4pPr>
            <a:lvl5pPr marL="456126" indent="-50681" defTabSz="916123" eaLnBrk="0" hangingPunct="0">
              <a:defRPr sz="1500">
                <a:solidFill>
                  <a:schemeClr val="tx1"/>
                </a:solidFill>
                <a:latin typeface="Arial" charset="0"/>
              </a:defRPr>
            </a:lvl5pPr>
            <a:lvl6pPr marL="557487" indent="-50681" defTabSz="91612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6pPr>
            <a:lvl7pPr marL="658848" indent="-50681" defTabSz="91612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7pPr>
            <a:lvl8pPr marL="760209" indent="-50681" defTabSz="91612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8pPr>
            <a:lvl9pPr marL="861571" indent="-50681" defTabSz="916123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F7E095A-E680-472E-A344-89E3F9AC86EA}" type="slidenum">
              <a:rPr lang="ar-SA" altLang="en-US" sz="1200">
                <a:solidFill>
                  <a:srgbClr val="000000"/>
                </a:solidFill>
              </a:rPr>
              <a:pPr eaLnBrk="1" hangingPunct="1">
                <a:defRPr/>
              </a:pPr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95500" y="685800"/>
            <a:ext cx="2667000" cy="34290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 altLang="en-US" dirty="0"/>
          </a:p>
        </p:txBody>
      </p:sp>
    </p:spTree>
    <p:extLst>
      <p:ext uri="{BB962C8B-B14F-4D97-AF65-F5344CB8AC3E}">
        <p14:creationId xmlns:p14="http://schemas.microsoft.com/office/powerpoint/2010/main" val="2594933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5" y="12511564"/>
            <a:ext cx="9844979" cy="1989248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65" tIns="144032" rIns="288065" bIns="144032" rtlCol="0" anchor="ctr"/>
          <a:lstStyle/>
          <a:p>
            <a:pPr algn="ctr"/>
            <a:endParaRPr lang="en-US" sz="6500"/>
          </a:p>
        </p:txBody>
      </p:sp>
      <p:sp>
        <p:nvSpPr>
          <p:cNvPr id="8" name="Freeform 7"/>
          <p:cNvSpPr/>
          <p:nvPr/>
        </p:nvSpPr>
        <p:spPr>
          <a:xfrm>
            <a:off x="-6557" y="-4367"/>
            <a:ext cx="25209710" cy="3240842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65" tIns="144032" rIns="288065" bIns="144032" rtlCol="0" anchor="ctr"/>
          <a:lstStyle/>
          <a:p>
            <a:pPr algn="ctr"/>
            <a:endParaRPr lang="en-US" sz="65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2252171" y="8176156"/>
            <a:ext cx="15569016" cy="5690344"/>
          </a:xfrm>
        </p:spPr>
        <p:txBody>
          <a:bodyPr bIns="28807" anchor="b"/>
          <a:lstStyle>
            <a:lvl1pPr>
              <a:defRPr sz="10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3341339" y="11675122"/>
            <a:ext cx="17946304" cy="1555749"/>
          </a:xfrm>
        </p:spPr>
        <p:txBody>
          <a:bodyPr tIns="28807">
            <a:normAutofit/>
          </a:bodyPr>
          <a:lstStyle>
            <a:lvl1pPr marL="0" indent="0" algn="l">
              <a:buNone/>
              <a:defRPr kumimoji="0" lang="en-US" sz="4400" b="0" i="0" u="none" strike="noStrike" kern="1200" cap="all" spc="126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1440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80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20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61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0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4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082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22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28806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August 23,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August 23,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272284" y="1297669"/>
            <a:ext cx="5670709" cy="221052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60158" y="1297669"/>
            <a:ext cx="16592074" cy="221052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August 23,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August 23,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6557" y="-4367"/>
            <a:ext cx="25209710" cy="3240842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65" tIns="144032" rIns="288065" bIns="144032" rtlCol="0" anchor="ctr"/>
          <a:lstStyle/>
          <a:p>
            <a:pPr algn="ctr"/>
            <a:endParaRPr lang="en-US" sz="6500"/>
          </a:p>
        </p:txBody>
      </p:sp>
      <p:sp>
        <p:nvSpPr>
          <p:cNvPr id="7" name="Right Triangle 6"/>
          <p:cNvSpPr/>
          <p:nvPr/>
        </p:nvSpPr>
        <p:spPr>
          <a:xfrm>
            <a:off x="5" y="12511564"/>
            <a:ext cx="9844979" cy="19892486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65" tIns="144032" rIns="288065" bIns="144032" rtlCol="0" anchor="ctr"/>
          <a:lstStyle/>
          <a:p>
            <a:pPr algn="ctr"/>
            <a:endParaRPr lang="en-US" sz="6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2258468" y="8158835"/>
            <a:ext cx="15575547" cy="5705480"/>
          </a:xfrm>
        </p:spPr>
        <p:txBody>
          <a:bodyPr bIns="28807" anchor="b"/>
          <a:lstStyle>
            <a:lvl1pPr algn="l">
              <a:defRPr kumimoji="0" lang="en-US" sz="101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28806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3352018" y="11662737"/>
            <a:ext cx="17944643" cy="1555395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4400" b="0" i="0" u="none" strike="noStrike" kern="1200" cap="all" spc="126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1440324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2pPr>
            <a:lvl3pPr marL="2880648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3pPr>
            <a:lvl4pPr marL="4320972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4pPr>
            <a:lvl5pPr marL="5761296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5pPr>
            <a:lvl6pPr marL="720162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6pPr>
            <a:lvl7pPr marL="8641944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7pPr>
            <a:lvl8pPr marL="10082268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8pPr>
            <a:lvl9pPr marL="11522592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28806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August 23,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8284" y="5184649"/>
            <a:ext cx="8821102" cy="17541393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421" y="5184649"/>
            <a:ext cx="8821102" cy="17541393"/>
          </a:xfrm>
        </p:spPr>
        <p:txBody>
          <a:bodyPr/>
          <a:lstStyle>
            <a:lvl1pPr>
              <a:defRPr sz="8800"/>
            </a:lvl1pPr>
            <a:lvl2pPr>
              <a:defRPr sz="7600"/>
            </a:lvl2pPr>
            <a:lvl3pPr>
              <a:defRPr sz="6300"/>
            </a:lvl3pPr>
            <a:lvl4pPr>
              <a:defRPr sz="5700"/>
            </a:lvl4pPr>
            <a:lvl5pPr>
              <a:defRPr sz="57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August 23,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8284" y="5184648"/>
            <a:ext cx="8821102" cy="2592324"/>
          </a:xfrm>
        </p:spPr>
        <p:txBody>
          <a:bodyPr anchor="b">
            <a:normAutofit/>
          </a:bodyPr>
          <a:lstStyle>
            <a:lvl1pPr marL="0" indent="0">
              <a:buNone/>
              <a:defRPr lang="en-US" sz="4400" b="0" kern="1200" cap="all" spc="126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1440324" indent="0">
              <a:buNone/>
              <a:defRPr sz="6300" b="1"/>
            </a:lvl2pPr>
            <a:lvl3pPr marL="2880648" indent="0">
              <a:buNone/>
              <a:defRPr sz="5700" b="1"/>
            </a:lvl3pPr>
            <a:lvl4pPr marL="4320972" indent="0">
              <a:buNone/>
              <a:defRPr sz="5000" b="1"/>
            </a:lvl4pPr>
            <a:lvl5pPr marL="5761296" indent="0">
              <a:buNone/>
              <a:defRPr sz="5000" b="1"/>
            </a:lvl5pPr>
            <a:lvl6pPr marL="7201620" indent="0">
              <a:buNone/>
              <a:defRPr sz="5000" b="1"/>
            </a:lvl6pPr>
            <a:lvl7pPr marL="8641944" indent="0">
              <a:buNone/>
              <a:defRPr sz="5000" b="1"/>
            </a:lvl7pPr>
            <a:lvl8pPr marL="10082268" indent="0">
              <a:buNone/>
              <a:defRPr sz="5000" b="1"/>
            </a:lvl8pPr>
            <a:lvl9pPr marL="11522592" indent="0">
              <a:buNone/>
              <a:defRPr sz="5000" b="1"/>
            </a:lvl9pPr>
          </a:lstStyle>
          <a:p>
            <a:pPr marL="0" lvl="0" indent="0" algn="l" defTabSz="288064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57785" y="8041234"/>
            <a:ext cx="8821102" cy="14689836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954421" y="5184648"/>
            <a:ext cx="8821102" cy="2592324"/>
          </a:xfrm>
        </p:spPr>
        <p:txBody>
          <a:bodyPr anchor="b">
            <a:normAutofit/>
          </a:bodyPr>
          <a:lstStyle>
            <a:lvl1pPr marL="0" indent="0">
              <a:buNone/>
              <a:defRPr lang="en-US" sz="4400" b="0" kern="1200" cap="all" spc="126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1440324" indent="0">
              <a:buNone/>
              <a:defRPr sz="6300" b="1"/>
            </a:lvl2pPr>
            <a:lvl3pPr marL="2880648" indent="0">
              <a:buNone/>
              <a:defRPr sz="5700" b="1"/>
            </a:lvl3pPr>
            <a:lvl4pPr marL="4320972" indent="0">
              <a:buNone/>
              <a:defRPr sz="5000" b="1"/>
            </a:lvl4pPr>
            <a:lvl5pPr marL="5761296" indent="0">
              <a:buNone/>
              <a:defRPr sz="5000" b="1"/>
            </a:lvl5pPr>
            <a:lvl6pPr marL="7201620" indent="0">
              <a:buNone/>
              <a:defRPr sz="5000" b="1"/>
            </a:lvl6pPr>
            <a:lvl7pPr marL="8641944" indent="0">
              <a:buNone/>
              <a:defRPr sz="5000" b="1"/>
            </a:lvl7pPr>
            <a:lvl8pPr marL="10082268" indent="0">
              <a:buNone/>
              <a:defRPr sz="5000" b="1"/>
            </a:lvl8pPr>
            <a:lvl9pPr marL="11522592" indent="0">
              <a:buNone/>
              <a:defRPr sz="5000" b="1"/>
            </a:lvl9pPr>
          </a:lstStyle>
          <a:p>
            <a:pPr marL="0" lvl="0" indent="0" algn="l" defTabSz="288064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954421" y="8041234"/>
            <a:ext cx="8821102" cy="14689836"/>
          </a:xfrm>
        </p:spPr>
        <p:txBody>
          <a:bodyPr/>
          <a:lstStyle>
            <a:lvl1pPr>
              <a:defRPr sz="7600"/>
            </a:lvl1pPr>
            <a:lvl2pPr>
              <a:defRPr sz="6300"/>
            </a:lvl2pPr>
            <a:lvl3pPr>
              <a:defRPr sz="57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August 23,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August 23,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August 23,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5" y="12511564"/>
            <a:ext cx="9844979" cy="1989248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65" tIns="144032" rIns="288065" bIns="144032" rtlCol="0" anchor="ctr"/>
          <a:lstStyle/>
          <a:p>
            <a:pPr algn="ctr"/>
            <a:endParaRPr lang="en-US" sz="6500"/>
          </a:p>
        </p:txBody>
      </p:sp>
      <p:sp>
        <p:nvSpPr>
          <p:cNvPr id="18" name="Right Triangle 17"/>
          <p:cNvSpPr/>
          <p:nvPr/>
        </p:nvSpPr>
        <p:spPr>
          <a:xfrm rot="5400000">
            <a:off x="-5556314" y="5556326"/>
            <a:ext cx="32404050" cy="21291421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65" tIns="144032" rIns="288065" bIns="144032" rtlCol="0" anchor="ctr"/>
          <a:lstStyle/>
          <a:p>
            <a:pPr marL="0" algn="ctr" defTabSz="2880648" rtl="0" eaLnBrk="1" latinLnBrk="0" hangingPunct="1"/>
            <a:endParaRPr lang="en-US" sz="57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2163465" y="7447094"/>
            <a:ext cx="14365796" cy="5147541"/>
          </a:xfrm>
        </p:spPr>
        <p:txBody>
          <a:bodyPr bIns="0" anchor="b"/>
          <a:lstStyle>
            <a:lvl1pPr algn="l">
              <a:defRPr kumimoji="0" lang="en-US" sz="8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28806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0957" y="12374362"/>
            <a:ext cx="10495190" cy="15709146"/>
          </a:xfrm>
        </p:spPr>
        <p:txBody>
          <a:bodyPr/>
          <a:lstStyle>
            <a:lvl1pPr>
              <a:defRPr sz="10100"/>
            </a:lvl1pPr>
            <a:lvl2pPr>
              <a:defRPr sz="8800"/>
            </a:lvl2pPr>
            <a:lvl3pPr>
              <a:defRPr sz="760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3577488" y="10647249"/>
            <a:ext cx="15971808" cy="2945158"/>
          </a:xfrm>
        </p:spPr>
        <p:txBody>
          <a:bodyPr>
            <a:normAutofit/>
          </a:bodyPr>
          <a:lstStyle>
            <a:lvl1pPr marL="0" indent="0">
              <a:buNone/>
              <a:defRPr lang="en-US" sz="4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1440324" indent="0">
              <a:buNone/>
              <a:defRPr sz="3800"/>
            </a:lvl2pPr>
            <a:lvl3pPr marL="2880648" indent="0">
              <a:buNone/>
              <a:defRPr sz="3200"/>
            </a:lvl3pPr>
            <a:lvl4pPr marL="4320972" indent="0">
              <a:buNone/>
              <a:defRPr sz="2800"/>
            </a:lvl4pPr>
            <a:lvl5pPr marL="5761296" indent="0">
              <a:buNone/>
              <a:defRPr sz="2800"/>
            </a:lvl5pPr>
            <a:lvl6pPr marL="7201620" indent="0">
              <a:buNone/>
              <a:defRPr sz="2800"/>
            </a:lvl6pPr>
            <a:lvl7pPr marL="8641944" indent="0">
              <a:buNone/>
              <a:defRPr sz="2800"/>
            </a:lvl7pPr>
            <a:lvl8pPr marL="10082268" indent="0">
              <a:buNone/>
              <a:defRPr sz="2800"/>
            </a:lvl8pPr>
            <a:lvl9pPr marL="11522592" indent="0">
              <a:buNone/>
              <a:defRPr sz="2800"/>
            </a:lvl9pPr>
          </a:lstStyle>
          <a:p>
            <a:pPr marL="0" marR="0" lvl="0" indent="0" algn="l" defTabSz="2880648" rtl="0" eaLnBrk="1" fontAlgn="auto" latinLnBrk="0" hangingPunct="1">
              <a:lnSpc>
                <a:spcPct val="100000"/>
              </a:lnSpc>
              <a:spcBef>
                <a:spcPts val="945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August 23,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591953" y="0"/>
            <a:ext cx="19611200" cy="3240405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57613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5" y="12511564"/>
            <a:ext cx="9844979" cy="1989248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65" tIns="144032" rIns="288065" bIns="144032" rtlCol="0" anchor="ctr"/>
          <a:lstStyle/>
          <a:p>
            <a:pPr algn="ctr"/>
            <a:endParaRPr lang="en-US" sz="6500"/>
          </a:p>
        </p:txBody>
      </p:sp>
      <p:sp>
        <p:nvSpPr>
          <p:cNvPr id="10" name="Freeform 9"/>
          <p:cNvSpPr/>
          <p:nvPr/>
        </p:nvSpPr>
        <p:spPr>
          <a:xfrm>
            <a:off x="5" y="23852981"/>
            <a:ext cx="9844979" cy="8551069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65" tIns="144032" rIns="288065" bIns="144032" rtlCol="0" anchor="ctr"/>
          <a:lstStyle/>
          <a:p>
            <a:pPr algn="ctr"/>
            <a:endParaRPr lang="en-US" sz="6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849989" y="8115192"/>
            <a:ext cx="15121890" cy="4098673"/>
          </a:xfrm>
        </p:spPr>
        <p:txBody>
          <a:bodyPr anchor="b"/>
          <a:lstStyle>
            <a:lvl1pPr algn="l">
              <a:defRPr sz="8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3151718" y="10303001"/>
            <a:ext cx="16803603" cy="3499637"/>
          </a:xfrm>
        </p:spPr>
        <p:txBody>
          <a:bodyPr/>
          <a:lstStyle>
            <a:lvl1pPr marL="0" indent="0">
              <a:buNone/>
              <a:defRPr sz="4400">
                <a:solidFill>
                  <a:schemeClr val="tx2"/>
                </a:solidFill>
              </a:defRPr>
            </a:lvl1pPr>
            <a:lvl2pPr marL="1440324" indent="0">
              <a:buNone/>
              <a:defRPr sz="3800"/>
            </a:lvl2pPr>
            <a:lvl3pPr marL="2880648" indent="0">
              <a:buNone/>
              <a:defRPr sz="3200"/>
            </a:lvl3pPr>
            <a:lvl4pPr marL="4320972" indent="0">
              <a:buNone/>
              <a:defRPr sz="2800"/>
            </a:lvl4pPr>
            <a:lvl5pPr marL="5761296" indent="0">
              <a:buNone/>
              <a:defRPr sz="2800"/>
            </a:lvl5pPr>
            <a:lvl6pPr marL="7201620" indent="0">
              <a:buNone/>
              <a:defRPr sz="2800"/>
            </a:lvl6pPr>
            <a:lvl7pPr marL="8641944" indent="0">
              <a:buNone/>
              <a:defRPr sz="2800"/>
            </a:lvl7pPr>
            <a:lvl8pPr marL="10082268" indent="0">
              <a:buNone/>
              <a:defRPr sz="2800"/>
            </a:lvl8pPr>
            <a:lvl9pPr marL="11522592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August 23,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6561" y="23864240"/>
            <a:ext cx="9851547" cy="8539814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65" tIns="144032" rIns="288065" bIns="144032" rtlCol="0" anchor="ctr"/>
          <a:lstStyle/>
          <a:p>
            <a:pPr algn="ctr"/>
            <a:endParaRPr lang="en-US" sz="6500"/>
          </a:p>
        </p:txBody>
      </p:sp>
      <p:sp>
        <p:nvSpPr>
          <p:cNvPr id="8" name="Freeform 7"/>
          <p:cNvSpPr/>
          <p:nvPr/>
        </p:nvSpPr>
        <p:spPr>
          <a:xfrm>
            <a:off x="-6557" y="23867361"/>
            <a:ext cx="25209710" cy="8536700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65" tIns="144032" rIns="288065" bIns="144032" rtlCol="0" anchor="ctr"/>
          <a:lstStyle/>
          <a:p>
            <a:pPr algn="ctr"/>
            <a:endParaRPr lang="en-US" sz="65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8285" y="1728216"/>
            <a:ext cx="20729591" cy="2592324"/>
          </a:xfrm>
          <a:prstGeom prst="rect">
            <a:avLst/>
          </a:prstGeom>
        </p:spPr>
        <p:txBody>
          <a:bodyPr vert="horz" lIns="288065" tIns="144032" rIns="288065" bIns="144032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8285" y="5200472"/>
            <a:ext cx="20729591" cy="16914787"/>
          </a:xfrm>
          <a:prstGeom prst="rect">
            <a:avLst/>
          </a:prstGeom>
        </p:spPr>
        <p:txBody>
          <a:bodyPr vert="horz" lIns="288065" tIns="144032" rIns="288065" bIns="14403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554469" y="27737866"/>
            <a:ext cx="5998351" cy="950520"/>
          </a:xfrm>
          <a:prstGeom prst="rect">
            <a:avLst/>
          </a:prstGeom>
        </p:spPr>
        <p:txBody>
          <a:bodyPr vert="horz" lIns="288065" tIns="144032" rIns="288065" bIns="144032" rtlCol="0" anchor="ctr"/>
          <a:lstStyle>
            <a:lvl1pPr algn="l">
              <a:defRPr sz="38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August 23,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95151" y="29697202"/>
            <a:ext cx="13021627" cy="1296162"/>
          </a:xfrm>
          <a:prstGeom prst="rect">
            <a:avLst/>
          </a:prstGeom>
        </p:spPr>
        <p:txBody>
          <a:bodyPr vert="horz" lIns="288065" tIns="144032" rIns="288065" bIns="144032" rtlCol="0" anchor="ctr"/>
          <a:lstStyle>
            <a:lvl1pPr algn="r">
              <a:defRPr sz="3200" cap="all" spc="63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155364" y="29157135"/>
            <a:ext cx="1386174" cy="237629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28807" tIns="28807" rIns="28807" bIns="28807" rtlCol="0" anchor="ctr">
            <a:normAutofit/>
          </a:bodyPr>
          <a:lstStyle>
            <a:lvl1pPr algn="ctr">
              <a:defRPr sz="520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880648" rtl="0" eaLnBrk="1" latinLnBrk="0" hangingPunct="1">
        <a:spcBef>
          <a:spcPct val="0"/>
        </a:spcBef>
        <a:buNone/>
        <a:defRPr sz="8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0243" indent="-1080243" algn="l" defTabSz="2880648" rtl="0" eaLnBrk="1" latinLnBrk="0" hangingPunct="1">
        <a:spcBef>
          <a:spcPts val="2520"/>
        </a:spcBef>
        <a:buFont typeface="Arial" pitchFamily="34" charset="0"/>
        <a:buNone/>
        <a:defRPr sz="5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7323" indent="-547323" algn="l" defTabSz="2880648" rtl="0" eaLnBrk="1" latinLnBrk="0" hangingPunct="1">
        <a:spcBef>
          <a:spcPts val="945"/>
        </a:spcBef>
        <a:buClr>
          <a:schemeClr val="accent2"/>
        </a:buClr>
        <a:buFont typeface="Wingdings" pitchFamily="2" charset="2"/>
        <a:buChar char="§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1267485" indent="-518517" algn="l" defTabSz="2880648" rtl="0" eaLnBrk="1" latinLnBrk="0" hangingPunct="1">
        <a:spcBef>
          <a:spcPts val="945"/>
        </a:spcBef>
        <a:buClr>
          <a:schemeClr val="accent2"/>
        </a:buClr>
        <a:buFont typeface="Wingdings" pitchFamily="2" charset="2"/>
        <a:buChar char="§"/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1987647" indent="-518517" algn="l" defTabSz="2880648" rtl="0" eaLnBrk="1" latinLnBrk="0" hangingPunct="1">
        <a:spcBef>
          <a:spcPts val="945"/>
        </a:spcBef>
        <a:buClr>
          <a:schemeClr val="accent2"/>
        </a:buClr>
        <a:buFont typeface="Wingdings" pitchFamily="2" charset="2"/>
        <a:buChar char="§"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2707809" indent="-547323" algn="l" defTabSz="2880648" rtl="0" eaLnBrk="1" latinLnBrk="0" hangingPunct="1">
        <a:spcBef>
          <a:spcPts val="945"/>
        </a:spcBef>
        <a:buClr>
          <a:schemeClr val="accent2"/>
        </a:buClr>
        <a:buFont typeface="Wingdings" pitchFamily="2" charset="2"/>
        <a:buChar char="§"/>
        <a:defRPr sz="5000" kern="1200">
          <a:solidFill>
            <a:schemeClr val="tx1"/>
          </a:solidFill>
          <a:latin typeface="+mn-lt"/>
          <a:ea typeface="+mn-ea"/>
          <a:cs typeface="+mn-cs"/>
        </a:defRPr>
      </a:lvl5pPr>
      <a:lvl6pPr marL="3456778" indent="-547323" algn="l" defTabSz="2880648" rtl="0" eaLnBrk="1" latinLnBrk="0" hangingPunct="1">
        <a:spcBef>
          <a:spcPts val="945"/>
        </a:spcBef>
        <a:buClr>
          <a:schemeClr val="accent2"/>
        </a:buClr>
        <a:buFont typeface="Wingdings" pitchFamily="2" charset="2"/>
        <a:buChar char="§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4263359" indent="-518517" algn="l" defTabSz="2880648" rtl="0" eaLnBrk="1" latinLnBrk="0" hangingPunct="1">
        <a:spcBef>
          <a:spcPts val="945"/>
        </a:spcBef>
        <a:buClr>
          <a:schemeClr val="accent2"/>
        </a:buClr>
        <a:buFont typeface="Wingdings" pitchFamily="2" charset="2"/>
        <a:buChar char="§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4983521" indent="-518517" algn="l" defTabSz="2880648" rtl="0" eaLnBrk="1" latinLnBrk="0" hangingPunct="1">
        <a:spcBef>
          <a:spcPts val="945"/>
        </a:spcBef>
        <a:buClr>
          <a:schemeClr val="accent2"/>
        </a:buClr>
        <a:buFont typeface="Wingdings" pitchFamily="2" charset="2"/>
        <a:buChar char="§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5646071" indent="-518517" algn="l" defTabSz="2880648" rtl="0" eaLnBrk="1" latinLnBrk="0" hangingPunct="1">
        <a:spcBef>
          <a:spcPts val="945"/>
        </a:spcBef>
        <a:buClr>
          <a:schemeClr val="accent2"/>
        </a:buClr>
        <a:buFont typeface="Wingdings" pitchFamily="2" charset="2"/>
        <a:buChar char="§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64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440324" algn="l" defTabSz="288064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648" algn="l" defTabSz="288064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972" algn="l" defTabSz="288064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4pPr>
      <a:lvl5pPr marL="5761296" algn="l" defTabSz="288064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5pPr>
      <a:lvl6pPr marL="7201620" algn="l" defTabSz="288064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641944" algn="l" defTabSz="288064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10082268" algn="l" defTabSz="288064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522592" algn="l" defTabSz="2880648" rtl="0" eaLnBrk="1" latinLnBrk="0" hangingPunct="1"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FF6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5203150" cy="32404050"/>
          </a:xfrm>
          <a:prstGeom prst="rect">
            <a:avLst/>
          </a:prstGeom>
        </p:spPr>
      </p:pic>
      <p:sp>
        <p:nvSpPr>
          <p:cNvPr id="3075" name="Rectangle 12"/>
          <p:cNvSpPr>
            <a:spLocks noChangeArrowheads="1"/>
          </p:cNvSpPr>
          <p:nvPr/>
        </p:nvSpPr>
        <p:spPr bwMode="auto">
          <a:xfrm>
            <a:off x="19815566" y="3580888"/>
            <a:ext cx="64" cy="169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1049650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altLang="en-US" sz="11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78" name="Text Box 30"/>
          <p:cNvSpPr txBox="1">
            <a:spLocks noChangeArrowheads="1"/>
          </p:cNvSpPr>
          <p:nvPr/>
        </p:nvSpPr>
        <p:spPr bwMode="auto">
          <a:xfrm>
            <a:off x="2600427" y="13455606"/>
            <a:ext cx="9673177" cy="43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265" tIns="37634" rIns="75265" bIns="37634">
            <a:spAutoFit/>
          </a:bodyPr>
          <a:lstStyle>
            <a:lvl1pPr marL="171450" indent="-85725" defTabSz="120015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20015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20015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20015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200150" eaLnBrk="0" hangingPunct="0"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0015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0015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0015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00150"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rtl="1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000000"/>
                </a:solidFill>
                <a:cs typeface="B Nazanin" pitchFamily="2" charset="-78"/>
              </a:rPr>
              <a:t> </a:t>
            </a:r>
            <a:endParaRPr lang="ar-SA" altLang="en-US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32098" y="8224446"/>
            <a:ext cx="25229186" cy="23827179"/>
          </a:xfrm>
          <a:prstGeom prst="roundRect">
            <a:avLst>
              <a:gd name="adj" fmla="val 3856"/>
            </a:avLst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9" tIns="45725" rIns="91449" bIns="45725" rtlCol="1" anchor="t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 defTabSz="2698535">
              <a:defRPr/>
            </a:pPr>
            <a:endParaRPr lang="en-US" sz="2800" u="sng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B Titr" panose="00000700000000000000" pitchFamily="2" charset="-78"/>
            </a:endParaRPr>
          </a:p>
          <a:p>
            <a:pPr algn="just" defTabSz="2698535" rtl="1">
              <a:defRPr/>
            </a:pPr>
            <a:endParaRPr lang="fa-IR" sz="4000" u="sng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r>
              <a:rPr lang="fa-IR" sz="2800" b="1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عنوانین داخل پوستر با قلم بی زر 32 درشت نوشته شود.</a:t>
            </a:r>
            <a:endParaRPr lang="fa-I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r>
              <a:rPr lang="fa-I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متن مطالب داخل پوستر با قلم بی زر اندازه 28 معمولی و کلمات </a:t>
            </a:r>
            <a:r>
              <a:rPr lang="fa-IR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انگليسی</a:t>
            </a:r>
            <a:r>
              <a:rPr lang="fa-I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با قلم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Times New Roman</a:t>
            </a:r>
            <a:r>
              <a:rPr lang="fa-I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</a:t>
            </a:r>
            <a:r>
              <a:rPr lang="fa-I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معمولی و با اندازه 18 نوشته </a:t>
            </a:r>
            <a:r>
              <a:rPr lang="fa-IR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شود.</a:t>
            </a:r>
            <a:endParaRPr lang="fa-IR" sz="2000" dirty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 dirty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 dirty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 dirty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 dirty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 dirty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 dirty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 dirty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 dirty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 dirty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 dirty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 dirty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 dirty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 dirty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 dirty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 dirty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 dirty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 dirty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 dirty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 dirty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 dirty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 dirty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 dirty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 dirty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 dirty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algn="just" defTabSz="2698535">
              <a:defRPr/>
            </a:pPr>
            <a:endParaRPr lang="en-US" sz="1400" u="sng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3600" u="sng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3600" u="sng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3600" u="sng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3600" u="sng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3600" u="sng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3600" u="sng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3600" u="sng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3600" u="sng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3600" u="sng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3600" u="sng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3600" u="sng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3600" u="sng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3600" u="sng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3600" u="sng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3600" u="sng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u="sng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L="179388" algn="just" defTabSz="2698535" rtl="1">
              <a:defRPr/>
            </a:pPr>
            <a:endParaRPr lang="fa-IR" sz="2000" dirty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  <a:p>
            <a:pPr marL="179388" algn="just" defTabSz="2698535" rtl="1">
              <a:defRPr/>
            </a:pPr>
            <a:endParaRPr lang="fa-IR" sz="2000" dirty="0">
              <a:latin typeface="Calibri" panose="020F0502020204030204" pitchFamily="34" charset="0"/>
              <a:ea typeface="Calibri" panose="020F0502020204030204" pitchFamily="34" charset="0"/>
              <a:cs typeface="B Zar" panose="00000400000000000000" pitchFamily="2" charset="-7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20310E-98FC-72BC-6AE7-765005D7AFF0}"/>
              </a:ext>
            </a:extLst>
          </p:cNvPr>
          <p:cNvCxnSpPr/>
          <p:nvPr/>
        </p:nvCxnSpPr>
        <p:spPr>
          <a:xfrm>
            <a:off x="-13019" y="4467225"/>
            <a:ext cx="2522918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794" y="26843"/>
            <a:ext cx="25079294" cy="4459945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3" name="AutoShape 13">
            <a:extLst>
              <a:ext uri="{FF2B5EF4-FFF2-40B4-BE49-F238E27FC236}">
                <a16:creationId xmlns:a16="http://schemas.microsoft.com/office/drawing/2014/main" id="{426E2096-415E-2E74-AAEF-642B29097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59" y="4513631"/>
            <a:ext cx="25079294" cy="3664410"/>
          </a:xfrm>
          <a:prstGeom prst="roundRect">
            <a:avLst>
              <a:gd name="adj" fmla="val 10870"/>
            </a:avLst>
          </a:prstGeom>
          <a:ln w="57150">
            <a:solidFill>
              <a:srgbClr val="FFC000"/>
            </a:solidFill>
            <a:headEnd/>
            <a:tailEnd/>
          </a:ln>
        </p:spPr>
        <p:style>
          <a:lnRef idx="1">
            <a:schemeClr val="accent3"/>
          </a:lnRef>
          <a:fillRef idx="1002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59966" tIns="29982" rIns="59966" bIns="29982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altLang="en-US" sz="40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B Titr" panose="00000700000000000000" pitchFamily="2" charset="-78"/>
              </a:rPr>
              <a:t> </a:t>
            </a:r>
            <a:r>
              <a:rPr lang="fa-IR" altLang="en-US" sz="36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B Titr" panose="00000700000000000000" pitchFamily="2" charset="-78"/>
              </a:rPr>
              <a:t>عنوان اصلی مقاله با حداکثر 15 واژه گويا (قلم بی تيتر، اندازه 36 )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endParaRPr lang="fa-IR" altLang="en-US" sz="2400" b="1" dirty="0">
              <a:solidFill>
                <a:srgbClr val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rtl="1">
              <a:spcAft>
                <a:spcPts val="1000"/>
              </a:spcAft>
            </a:pPr>
            <a:r>
              <a:rPr lang="fa-IR" sz="32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نويسنده اول</a:t>
            </a:r>
            <a:r>
              <a:rPr lang="fa-IR" sz="3200" baseline="300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*</a:t>
            </a:r>
            <a:r>
              <a:rPr lang="fa-IR" sz="3200" baseline="300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1</a:t>
            </a:r>
            <a:r>
              <a:rPr lang="fa-IR" sz="32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، </a:t>
            </a:r>
            <a:r>
              <a:rPr lang="fa-IR" sz="3200" u="sng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نويسنده دوم</a:t>
            </a:r>
            <a:r>
              <a:rPr lang="fa-IR" sz="3200" baseline="300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2</a:t>
            </a:r>
            <a:r>
              <a:rPr lang="fa-IR" sz="32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،... (قلم بی زر، اندازه 32، ارائه دهنده مقاله بصورت زيرخط دار مشخص شود)</a:t>
            </a:r>
            <a:endParaRPr lang="en-US" sz="32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ctr" rtl="1">
              <a:buFont typeface="+mj-lt"/>
              <a:buAutoNum type="arabicPeriod"/>
            </a:pPr>
            <a:r>
              <a:rPr lang="fa-IR" sz="28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نشانی دقيق محل کار نويسنده اول (قلم بی زر، اندازه 28)</a:t>
            </a:r>
            <a:endParaRPr lang="en-US" sz="28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ctr" rtl="1">
              <a:buFont typeface="+mj-lt"/>
              <a:buAutoNum type="arabicPeriod"/>
            </a:pPr>
            <a:r>
              <a:rPr lang="fa-IR" sz="28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نشانی دقيق محل کار نويسنده دوم (قلم بی زر، اندازه 28)</a:t>
            </a:r>
            <a:endParaRPr lang="en-US" sz="28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0939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Presentation5</Template>
  <TotalTime>2070</TotalTime>
  <Words>111</Words>
  <Application>Microsoft Office PowerPoint</Application>
  <PresentationFormat>Custom</PresentationFormat>
  <Paragraphs>79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B Nazanin</vt:lpstr>
      <vt:lpstr>Calibri</vt:lpstr>
      <vt:lpstr>Franklin Gothic Book</vt:lpstr>
      <vt:lpstr>Franklin Gothic Medium</vt:lpstr>
      <vt:lpstr>Times New Roman</vt:lpstr>
      <vt:lpstr>Wingdings</vt:lpstr>
      <vt:lpstr>Angles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armin</dc:creator>
  <cp:lastModifiedBy>Seyed Reza Nabavi</cp:lastModifiedBy>
  <cp:revision>98</cp:revision>
  <dcterms:created xsi:type="dcterms:W3CDTF">2018-08-26T17:53:12Z</dcterms:created>
  <dcterms:modified xsi:type="dcterms:W3CDTF">2025-08-23T05:42:43Z</dcterms:modified>
</cp:coreProperties>
</file>